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Calibri"/>
              </a:rPr>
              <a:t>Upravte štýly predlohy textu</a:t>
            </a:r>
            <a:endParaRPr b="0" lang="sk-SK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546B49C-2EBE-4FAE-BD5C-D06CC09F9FA0}" type="datetime">
              <a:rPr b="0" lang="sk-SK" sz="1200" spc="-1" strike="noStrike">
                <a:solidFill>
                  <a:srgbClr val="8b8b8b"/>
                </a:solidFill>
                <a:latin typeface="Calibri"/>
              </a:rPr>
              <a:t>18. 1. 2024</a:t>
            </a:fld>
            <a:endParaRPr b="0" lang="sk-SK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k-SK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69A1E27-3AE8-4198-ADA3-6C585C7BFAEE}" type="slidenum">
              <a:rPr b="0" lang="sk-SK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sk-SK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  <p:pic>
        <p:nvPicPr>
          <p:cNvPr id="42" name="Obrázok 6" descr=""/>
          <p:cNvPicPr/>
          <p:nvPr/>
        </p:nvPicPr>
        <p:blipFill>
          <a:blip r:embed="rId1"/>
          <a:stretch/>
        </p:blipFill>
        <p:spPr>
          <a:xfrm>
            <a:off x="0" y="836640"/>
            <a:ext cx="9143640" cy="6165360"/>
          </a:xfrm>
          <a:prstGeom prst="rect">
            <a:avLst/>
          </a:prstGeom>
          <a:ln w="0">
            <a:noFill/>
          </a:ln>
        </p:spPr>
      </p:pic>
      <p:pic>
        <p:nvPicPr>
          <p:cNvPr id="43" name="Obrázok 8" descr=""/>
          <p:cNvPicPr/>
          <p:nvPr/>
        </p:nvPicPr>
        <p:blipFill>
          <a:blip r:embed="rId2"/>
          <a:stretch/>
        </p:blipFill>
        <p:spPr>
          <a:xfrm>
            <a:off x="1619640" y="5928840"/>
            <a:ext cx="2228400" cy="952200"/>
          </a:xfrm>
          <a:prstGeom prst="rect">
            <a:avLst/>
          </a:prstGeom>
          <a:ln w="0">
            <a:noFill/>
          </a:ln>
        </p:spPr>
      </p:pic>
      <p:pic>
        <p:nvPicPr>
          <p:cNvPr id="44" name="Obrázok 9" descr=""/>
          <p:cNvPicPr/>
          <p:nvPr/>
        </p:nvPicPr>
        <p:blipFill>
          <a:blip r:embed="rId3"/>
          <a:stretch/>
        </p:blipFill>
        <p:spPr>
          <a:xfrm>
            <a:off x="6703560" y="5788800"/>
            <a:ext cx="2228400" cy="1076040"/>
          </a:xfrm>
          <a:prstGeom prst="rect">
            <a:avLst/>
          </a:prstGeom>
          <a:ln w="0">
            <a:noFill/>
          </a:ln>
        </p:spPr>
      </p:pic>
      <p:sp>
        <p:nvSpPr>
          <p:cNvPr id="45" name="CustomShape 3"/>
          <p:cNvSpPr/>
          <p:nvPr/>
        </p:nvSpPr>
        <p:spPr>
          <a:xfrm>
            <a:off x="2844360" y="2420280"/>
            <a:ext cx="497340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sk-SK" sz="3600" spc="-1" strike="noStrike">
                <a:solidFill>
                  <a:srgbClr val="00b0f0"/>
                </a:solidFill>
                <a:latin typeface="Jokerman"/>
              </a:rPr>
              <a:t>   </a:t>
            </a:r>
            <a:r>
              <a:rPr b="1" lang="sk-SK" sz="3600" spc="-1" strike="noStrike">
                <a:solidFill>
                  <a:srgbClr val="00b0f0"/>
                </a:solidFill>
                <a:latin typeface="Jokerman"/>
              </a:rPr>
              <a:t>Milí   Jalovčania ! </a:t>
            </a:r>
            <a:endParaRPr b="0" lang="sk-SK" sz="3600" spc="-1" strike="noStrike"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1080000" y="3312720"/>
            <a:ext cx="7740000" cy="258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sk-SK" sz="2800" spc="-1" strike="noStrike">
                <a:solidFill>
                  <a:srgbClr val="ff0000"/>
                </a:solidFill>
                <a:latin typeface="Baskerville Old Face"/>
              </a:rPr>
              <a:t>Srdečne vás pozývame dňa 3.2.2024 (sobota) :</a:t>
            </a:r>
            <a:endParaRPr b="0" lang="sk-SK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k-SK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k-SK" sz="2400" spc="-1" strike="noStrike">
                <a:solidFill>
                  <a:srgbClr val="000000"/>
                </a:solidFill>
                <a:latin typeface="Baskerville Old Face"/>
              </a:rPr>
              <a:t>Do fašiangového sprievodu s ľudovou hudbou  </a:t>
            </a:r>
            <a:endParaRPr b="0" lang="sk-SK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k-SK" sz="2400" spc="-1" strike="noStrike">
                <a:solidFill>
                  <a:srgbClr val="000000"/>
                </a:solidFill>
                <a:latin typeface="Baskerville Old Face"/>
              </a:rPr>
              <a:t>    </a:t>
            </a:r>
            <a:r>
              <a:rPr b="1" lang="sk-SK" sz="2400" spc="-1" strike="noStrike">
                <a:solidFill>
                  <a:srgbClr val="000000"/>
                </a:solidFill>
                <a:latin typeface="Baskerville Old Face"/>
              </a:rPr>
              <a:t>od </a:t>
            </a:r>
            <a:r>
              <a:rPr b="1" lang="sk-SK" sz="2400" spc="-1" strike="noStrike">
                <a:solidFill>
                  <a:srgbClr val="ff0000"/>
                </a:solidFill>
                <a:latin typeface="Baskerville Old Face"/>
              </a:rPr>
              <a:t>8,00 hod</a:t>
            </a:r>
            <a:r>
              <a:rPr b="1" lang="sk-SK" sz="2400" spc="-1" strike="noStrike">
                <a:solidFill>
                  <a:srgbClr val="000000"/>
                </a:solidFill>
                <a:latin typeface="Baskerville Old Face"/>
              </a:rPr>
              <a:t>. spred KD Jalovec</a:t>
            </a:r>
            <a:endParaRPr b="0" lang="sk-SK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k-SK" sz="2400" spc="-1" strike="noStrike">
                <a:solidFill>
                  <a:srgbClr val="000000"/>
                </a:solidFill>
                <a:latin typeface="Baskerville Old Face"/>
              </a:rPr>
              <a:t>Na detský KARNEVAL so začiatkom o </a:t>
            </a:r>
            <a:r>
              <a:rPr b="1" lang="sk-SK" sz="2400" spc="-1" strike="noStrike">
                <a:solidFill>
                  <a:srgbClr val="ff0000"/>
                </a:solidFill>
                <a:latin typeface="Baskerville Old Face"/>
              </a:rPr>
              <a:t>14,30 hod.</a:t>
            </a:r>
            <a:endParaRPr b="0" lang="sk-SK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k-SK" sz="2400" spc="-1" strike="noStrike">
                <a:solidFill>
                  <a:srgbClr val="000000"/>
                </a:solidFill>
                <a:latin typeface="Baskerville Old Face"/>
              </a:rPr>
              <a:t>Na dospelácky KARNEVAL so začiatkom o </a:t>
            </a:r>
            <a:r>
              <a:rPr b="1" lang="sk-SK" sz="2400" spc="-1" strike="noStrike">
                <a:solidFill>
                  <a:srgbClr val="c9211e"/>
                </a:solidFill>
                <a:latin typeface="Baskerville Old Face"/>
              </a:rPr>
              <a:t>20,00</a:t>
            </a:r>
            <a:r>
              <a:rPr b="1" lang="sk-SK" sz="2400" spc="-1" strike="noStrike">
                <a:solidFill>
                  <a:srgbClr val="ff0000"/>
                </a:solidFill>
                <a:latin typeface="Baskerville Old Face"/>
              </a:rPr>
              <a:t> hod.</a:t>
            </a:r>
            <a:endParaRPr b="0" lang="sk-SK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k-SK" sz="2400" spc="-1" strike="noStrike">
                <a:solidFill>
                  <a:srgbClr val="00b0f0"/>
                </a:solidFill>
                <a:latin typeface="Baskerville Old Face"/>
              </a:rPr>
              <a:t>O zábavu a hudobný sprievod bude postarané</a:t>
            </a:r>
            <a:endParaRPr b="0" lang="sk-SK" sz="2400" spc="-1" strike="noStrike"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 rot="1578000">
            <a:off x="7578720" y="4019040"/>
            <a:ext cx="151164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sk-SK" sz="1800" spc="-1" strike="noStrike">
                <a:solidFill>
                  <a:srgbClr val="00b050"/>
                </a:solidFill>
                <a:latin typeface="Calibri"/>
              </a:rPr>
              <a:t>Občerstvenie</a:t>
            </a:r>
            <a:endParaRPr b="0" lang="sk-SK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k-SK" sz="1800" spc="-1" strike="noStrike">
                <a:solidFill>
                  <a:srgbClr val="00b050"/>
                </a:solidFill>
                <a:latin typeface="Calibri"/>
              </a:rPr>
              <a:t>batôžkovou</a:t>
            </a:r>
            <a:endParaRPr b="0" lang="sk-SK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k-SK" sz="1800" spc="-1" strike="noStrike">
                <a:solidFill>
                  <a:srgbClr val="00b050"/>
                </a:solidFill>
                <a:latin typeface="Calibri"/>
              </a:rPr>
              <a:t>formou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3647160" y="6220440"/>
            <a:ext cx="306648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sk-SK" sz="1800" spc="-1" strike="noStrike">
                <a:solidFill>
                  <a:srgbClr val="ff0066"/>
                </a:solidFill>
                <a:latin typeface="Calibri"/>
              </a:rPr>
              <a:t> </a:t>
            </a:r>
            <a:r>
              <a:rPr b="1" lang="sk-SK" sz="1800" spc="-1" strike="noStrike">
                <a:solidFill>
                  <a:srgbClr val="ff0066"/>
                </a:solidFill>
                <a:latin typeface="Calibri"/>
              </a:rPr>
              <a:t>Tešíme sa na všetky masky </a:t>
            </a:r>
            <a:r>
              <a:rPr b="1" lang="sk-SK" sz="1800" spc="-1" strike="noStrike">
                <a:solidFill>
                  <a:srgbClr val="ff0066"/>
                </a:solidFill>
                <a:latin typeface="Wingdings"/>
              </a:rPr>
              <a:t></a:t>
            </a:r>
            <a:r>
              <a:rPr b="1" lang="sk-SK" sz="1800" spc="-1" strike="noStrike">
                <a:solidFill>
                  <a:srgbClr val="ff0066"/>
                </a:solidFill>
                <a:latin typeface="Calibri"/>
              </a:rPr>
              <a:t> 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107640" y="-40320"/>
            <a:ext cx="9016920" cy="82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sk-SK" sz="1600" spc="-1" strike="noStrike">
                <a:solidFill>
                  <a:srgbClr val="ff0066"/>
                </a:solidFill>
                <a:latin typeface="Arial Narrow CE"/>
              </a:rPr>
              <a:t>Na známosť sa všetkým dáva, že sú tu zas fašiangy .....</a:t>
            </a:r>
            <a:endParaRPr b="0" lang="sk-SK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k-SK" sz="1600" spc="-1" strike="noStrike">
                <a:solidFill>
                  <a:srgbClr val="ff0066"/>
                </a:solidFill>
                <a:latin typeface="Arial Narrow CE"/>
              </a:rPr>
              <a:t>Preto deti neváhajte, masky rýchlo nachystajte . Berte masky, je tu bál, fašiangový karneval. Za oknami  smiech a tanec, fašiangový harmatanec. Keď šašovia ožívajú, fašiangy sa začínajú.... </a:t>
            </a:r>
            <a:endParaRPr b="0" lang="sk-SK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Application>LibreOffice/7.0.4.2$Windows_X86_64 LibreOffice_project/dcf040e67528d9187c66b2379df5ea4407429775</Application>
  <AppVersion>15.0000</AppVersion>
  <Words>109</Words>
  <Paragraphs>14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2023-01-17T13:41:16Z</dcterms:created>
  <dc:creator>Janka</dc:creator>
  <dc:description/>
  <dc:language>sk-SK</dc:language>
  <cp:lastModifiedBy/>
  <dcterms:modified xsi:type="dcterms:W3CDTF">2024-01-18T07:21:52Z</dcterms:modified>
  <cp:revision>7</cp:revision>
  <dc:subject/>
  <dc:title>Prezentácia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Prezentácia na obrazovke (4:3)</vt:lpwstr>
  </property>
  <property fmtid="{D5CDD505-2E9C-101B-9397-08002B2CF9AE}" pid="3" name="Slides">
    <vt:i4>1</vt:i4>
  </property>
</Properties>
</file>